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1"/>
  </p:notesMasterIdLst>
  <p:handoutMasterIdLst>
    <p:handoutMasterId r:id="rId12"/>
  </p:handoutMasterIdLst>
  <p:sldIdLst>
    <p:sldId id="269" r:id="rId6"/>
    <p:sldId id="279" r:id="rId7"/>
    <p:sldId id="270" r:id="rId8"/>
    <p:sldId id="262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 autoAdjust="0"/>
    <p:restoredTop sz="85034" autoAdjust="0"/>
  </p:normalViewPr>
  <p:slideViewPr>
    <p:cSldViewPr snapToGrid="0" snapToObjects="1">
      <p:cViewPr varScale="1">
        <p:scale>
          <a:sx n="108" d="100"/>
          <a:sy n="108" d="100"/>
        </p:scale>
        <p:origin x="19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2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81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40589" y="-101040"/>
            <a:ext cx="6217708" cy="2651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Webinar:  May 2021 OGC API Virtual Code Sprint  </a:t>
            </a:r>
          </a:p>
          <a:p>
            <a:pPr>
              <a:lnSpc>
                <a:spcPts val="5500"/>
              </a:lnSpc>
            </a:pPr>
            <a:r>
              <a:rPr lang="en-US" sz="2800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Gobe</a:t>
            </a:r>
            <a:r>
              <a:rPr lang="en-US" sz="28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Hobona</a:t>
            </a:r>
            <a:endParaRPr lang="en-US" sz="2800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ts val="4000"/>
              </a:lnSpc>
            </a:pP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May 19, 2021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7618C-23BD-EA47-A2E3-551FC40C0A45}"/>
              </a:ext>
            </a:extLst>
          </p:cNvPr>
          <p:cNvSpPr txBox="1"/>
          <p:nvPr/>
        </p:nvSpPr>
        <p:spPr>
          <a:xfrm>
            <a:off x="40589" y="2550070"/>
            <a:ext cx="1858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#OGCAPI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857894" cy="5237962"/>
          </a:xfrm>
        </p:spPr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b="1" dirty="0"/>
              <a:t>Welcome</a:t>
            </a:r>
            <a:endParaRPr lang="en-US" dirty="0"/>
          </a:p>
          <a:p>
            <a:pPr marL="0">
              <a:lnSpc>
                <a:spcPct val="110000"/>
              </a:lnSpc>
            </a:pPr>
            <a:r>
              <a:rPr lang="en-US" b="1" dirty="0"/>
              <a:t>Sponsor Remarks 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OGC APIs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Questions &amp; Answers	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Webinar 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B8E8A3-F4F6-4B46-9EC3-AF3B18F15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78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9B20E0B-CA48-4550-9A7F-66CB24B1A9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9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106AF-64C8-488C-809A-8E3053B313CF}"/>
              </a:ext>
            </a:extLst>
          </p:cNvPr>
          <p:cNvSpPr/>
          <p:nvPr/>
        </p:nvSpPr>
        <p:spPr>
          <a:xfrm>
            <a:off x="6396156" y="3068903"/>
            <a:ext cx="2368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C6F3A5-72C8-4B34-B5E8-D5C5134122F4}"/>
              </a:ext>
            </a:extLst>
          </p:cNvPr>
          <p:cNvSpPr/>
          <p:nvPr/>
        </p:nvSpPr>
        <p:spPr>
          <a:xfrm>
            <a:off x="6393145" y="4141852"/>
            <a:ext cx="28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Standards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0AD71-4323-4BB6-9918-5DD0D458AEDB}"/>
              </a:ext>
            </a:extLst>
          </p:cNvPr>
          <p:cNvSpPr txBox="1"/>
          <p:nvPr/>
        </p:nvSpPr>
        <p:spPr>
          <a:xfrm>
            <a:off x="6410667" y="4446653"/>
            <a:ext cx="3330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65+ Adopted Standards</a:t>
            </a:r>
          </a:p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300+ products with 1000+ certified implementations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1,700,000+ Operational Data Sets 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OGC Standards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FA931E-6744-4E45-A638-6E03ED306DCF}"/>
              </a:ext>
            </a:extLst>
          </p:cNvPr>
          <p:cNvSpPr/>
          <p:nvPr/>
        </p:nvSpPr>
        <p:spPr>
          <a:xfrm>
            <a:off x="6372319" y="3395169"/>
            <a:ext cx="326931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120+ Innovation Initiatives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380+ Technical reports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Quarterly Tech Trends monitoring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2665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97552-9459-49DC-AA9E-DAC622D0F48D}"/>
              </a:ext>
            </a:extLst>
          </p:cNvPr>
          <p:cNvSpPr txBox="1"/>
          <p:nvPr/>
        </p:nvSpPr>
        <p:spPr>
          <a:xfrm>
            <a:off x="6393145" y="1522001"/>
            <a:ext cx="32246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500+ International Members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110+ Member Meetings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60+ Alliance and Liaison partners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50+ Standards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45+ Domain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25+ Years of Not for Profit Work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10+ Regional and Country Forums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3187</TotalTime>
  <Words>175</Words>
  <Application>Microsoft Macintosh PowerPoint</Application>
  <PresentationFormat>Widescreen</PresentationFormat>
  <Paragraphs>33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Webinar Agenda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Gobe Hobona</cp:lastModifiedBy>
  <cp:revision>225</cp:revision>
  <dcterms:created xsi:type="dcterms:W3CDTF">2020-04-17T22:01:33Z</dcterms:created>
  <dcterms:modified xsi:type="dcterms:W3CDTF">2021-04-22T13:41:05Z</dcterms:modified>
</cp:coreProperties>
</file>